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B52923-8FAB-4BAE-8CD6-C879EC0D6F2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9118343-588A-44D0-9949-533D7FED30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11509"/>
            <a:ext cx="3310874" cy="30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340768"/>
            <a:ext cx="6005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карта района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2" y="2925091"/>
            <a:ext cx="37734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7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8847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Кому подходит</a:t>
            </a:r>
          </a:p>
          <a:p>
            <a:endParaRPr lang="ru-RU" dirty="0" smtClean="0"/>
          </a:p>
          <a:p>
            <a:pPr indent="442913" algn="just"/>
            <a:r>
              <a:rPr lang="ru-RU" dirty="0" smtClean="0">
                <a:latin typeface="Comic Sans MS" panose="030F0702030302020204" pitchFamily="66" charset="0"/>
              </a:rPr>
              <a:t>Данная профессия подходит людям с </a:t>
            </a:r>
            <a:r>
              <a:rPr lang="ru-RU" b="1" i="1" dirty="0" smtClean="0">
                <a:latin typeface="Comic Sans MS" panose="030F0702030302020204" pitchFamily="66" charset="0"/>
              </a:rPr>
              <a:t>техническим складом ума и развитой длительной памятью.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Механизмы состоят из сотен похожих деталей, специалист должен точно запомнить их расположение в разных приборах.</a:t>
            </a:r>
          </a:p>
          <a:p>
            <a:pPr indent="442913" algn="just"/>
            <a:endParaRPr lang="ru-RU" dirty="0" smtClean="0">
              <a:latin typeface="Comic Sans MS" panose="030F0702030302020204" pitchFamily="66" charset="0"/>
            </a:endParaRPr>
          </a:p>
          <a:p>
            <a:pPr indent="442913" algn="just"/>
            <a:r>
              <a:rPr lang="ru-RU" b="1" i="1" dirty="0" smtClean="0">
                <a:latin typeface="Comic Sans MS" panose="030F0702030302020204" pitchFamily="66" charset="0"/>
              </a:rPr>
              <a:t>Физическая сила и выносливость</a:t>
            </a:r>
            <a:r>
              <a:rPr lang="ru-RU" dirty="0" smtClean="0">
                <a:latin typeface="Comic Sans MS" panose="030F0702030302020204" pitchFamily="66" charset="0"/>
              </a:rPr>
              <a:t>. Механики довольно часто работают в нестандартных ситуациях и поднимают тяжести. Для таких специалистов важно уметь работать в одной позе. Ведь многие механизмы невозможно передвинуть, а достать поломку весьма проблематично.</a:t>
            </a:r>
          </a:p>
          <a:p>
            <a:pPr indent="442913" algn="just"/>
            <a:endParaRPr lang="ru-RU" dirty="0" smtClean="0">
              <a:latin typeface="Comic Sans MS" panose="030F0702030302020204" pitchFamily="66" charset="0"/>
            </a:endParaRPr>
          </a:p>
          <a:p>
            <a:pPr indent="442913" algn="just"/>
            <a:r>
              <a:rPr lang="ru-RU" b="1" i="1" dirty="0" smtClean="0">
                <a:latin typeface="Comic Sans MS" panose="030F0702030302020204" pitchFamily="66" charset="0"/>
              </a:rPr>
              <a:t>Внимательность</a:t>
            </a:r>
            <a:r>
              <a:rPr lang="ru-RU" dirty="0" smtClean="0">
                <a:latin typeface="Comic Sans MS" panose="030F0702030302020204" pitchFamily="66" charset="0"/>
              </a:rPr>
              <a:t> – незаменимое качество механика. Даже незнакомый прибор можно починить, если запомнить расположение деталей при разборке.</a:t>
            </a:r>
          </a:p>
          <a:p>
            <a:pPr indent="442913" algn="just"/>
            <a:endParaRPr lang="ru-RU" dirty="0" smtClean="0">
              <a:latin typeface="Comic Sans MS" panose="030F0702030302020204" pitchFamily="66" charset="0"/>
            </a:endParaRPr>
          </a:p>
          <a:p>
            <a:pPr indent="442913" algn="just"/>
            <a:r>
              <a:rPr lang="ru-RU" dirty="0" smtClean="0">
                <a:latin typeface="Comic Sans MS" panose="030F0702030302020204" pitchFamily="66" charset="0"/>
              </a:rPr>
              <a:t>Профессия механик – это в большей мере мужское дело.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ru-RU" b="1" i="0" dirty="0" smtClean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indent="354013" algn="just"/>
            <a:r>
              <a:rPr lang="ru-RU" sz="2400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Электрик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– специалист по монтажу, ремонту и техобслуживанию электрооборудования 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электроцепей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indent="354013" algn="just"/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Работа электрика относится к классу труда с повышенным уровнем опасности. Это связано не только с возможностью поражения электрическим током. Линии электропередач часто находятся на большой высоте. Работа с ними связана и с вероятностью падения.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359">
            <a:off x="369926" y="2929194"/>
            <a:ext cx="2632024" cy="17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236">
            <a:off x="6210866" y="2912723"/>
            <a:ext cx="2626160" cy="18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71274"/>
            <a:ext cx="3456383" cy="195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39" y="2528322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45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94692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 algn="ctr"/>
            <a:endParaRPr lang="ru-RU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lvl="0" indent="354013" algn="ctr"/>
            <a:r>
              <a:rPr lang="ru-RU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Ежедневно 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электрики сталкиваются с рядом обязанностей</a:t>
            </a:r>
            <a:r>
              <a:rPr lang="ru-RU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:</a:t>
            </a:r>
            <a:endParaRPr lang="ru-RU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omic Sans MS" panose="030F0702030302020204" pitchFamily="66" charset="0"/>
              </a:rPr>
              <a:t>Прокладка электрических сетей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. Это необходимо для подключения к энергии новых зданий и участков, что обеспечит людей освещением и технологиями</a:t>
            </a:r>
            <a:r>
              <a:rPr lang="ru-RU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omic Sans MS" panose="030F0702030302020204" pitchFamily="66" charset="0"/>
              </a:rPr>
              <a:t>Монтаж электрического оборудования и кабелей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. Часто это связано с работой в труднодоступных условиях</a:t>
            </a:r>
            <a:r>
              <a:rPr lang="ru-RU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omic Sans MS" panose="030F0702030302020204" pitchFamily="66" charset="0"/>
              </a:rPr>
              <a:t>Ремонтные работы с линиями электропередач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. </a:t>
            </a:r>
            <a:endParaRPr lang="ru-RU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Ввод </a:t>
            </a:r>
            <a:r>
              <a:rPr lang="ru-RU" b="1" dirty="0">
                <a:solidFill>
                  <a:srgbClr val="333333"/>
                </a:solidFill>
                <a:latin typeface="Comic Sans MS" panose="030F0702030302020204" pitchFamily="66" charset="0"/>
              </a:rPr>
              <a:t>в эксплуатацию оборудования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. Электрик проверяет и тестирует технику, настраивая ее так, чтобы она была безопасной для персонала</a:t>
            </a:r>
            <a:r>
              <a:rPr lang="ru-RU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omic Sans MS" panose="030F0702030302020204" pitchFamily="66" charset="0"/>
              </a:rPr>
              <a:t>Прокладка электрических сетей в помещениях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. Именно электрик подсоединяет все розетки и провода таким образом, чтобы обеспечить безопасную эксплуатацию техники в бытовых условиях</a:t>
            </a:r>
            <a:r>
              <a:rPr lang="ru-RU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</a:p>
          <a:p>
            <a:pPr lvl="0" algn="just"/>
            <a:endParaRPr lang="ru-RU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Обучение </a:t>
            </a:r>
            <a:r>
              <a:rPr lang="ru-RU" b="1" dirty="0">
                <a:solidFill>
                  <a:srgbClr val="333333"/>
                </a:solidFill>
                <a:latin typeface="Comic Sans MS" panose="030F0702030302020204" pitchFamily="66" charset="0"/>
              </a:rPr>
              <a:t>персонала технике безопасности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 при работе с электрическими приборами и высоковольтными сетями</a:t>
            </a:r>
            <a:r>
              <a:rPr lang="ru-RU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omic Sans MS" panose="030F0702030302020204" pitchFamily="66" charset="0"/>
              </a:rPr>
              <a:t>Обучение персонала правилам и методам оказания первой помощи </a:t>
            </a:r>
            <a:r>
              <a:rPr lang="ru-RU" dirty="0">
                <a:solidFill>
                  <a:srgbClr val="333333"/>
                </a:solidFill>
                <a:latin typeface="Comic Sans MS" panose="030F0702030302020204" pitchFamily="66" charset="0"/>
              </a:rPr>
              <a:t>при поражении электрическим током.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1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404664"/>
            <a:ext cx="3210099" cy="240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7" y="620688"/>
            <a:ext cx="4542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>
                <a:latin typeface="Comic Sans MS" panose="030F0702030302020204" pitchFamily="66" charset="0"/>
              </a:rPr>
              <a:t>Бухгалтер</a:t>
            </a:r>
            <a:r>
              <a:rPr lang="ru-RU" dirty="0" smtClean="0">
                <a:latin typeface="Comic Sans MS" panose="030F0702030302020204" pitchFamily="66" charset="0"/>
              </a:rPr>
              <a:t> — это специалист 	        по бухгалтерскому учёту, работающий                   по  системе учёта в соответствии с      действующим законодательством.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494" y="2060847"/>
            <a:ext cx="82609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                            	Можно выделить несколько видов      				деятельности специалистов данной 				сферы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Comic Sans MS" panose="030F0702030302020204" pitchFamily="66" charset="0"/>
              </a:rPr>
              <a:t>Формирование документов по определенным параметрам.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Comic Sans MS" panose="030F0702030302020204" pitchFamily="66" charset="0"/>
              </a:rPr>
              <a:t>Прием и контроль первичной документации. Подготовка документов к их дальнейшей счетной обработке. В этом случае бухгалтер в обязательном порядке должен проверить законность составления документов, правильность данных, верность подписи. На данного специалиста возлагается большая ответственность.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Comic Sans MS" panose="030F0702030302020204" pitchFamily="66" charset="0"/>
              </a:rPr>
              <a:t>Учет товарно-материальных ценностей, проведение расчета с заказчиками и поставщиками, анализ результатов финансово-хозяйственной деятельности компании или предприятия, учет объемов реализации товаров.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Comic Sans MS" panose="030F0702030302020204" pitchFamily="66" charset="0"/>
              </a:rPr>
              <a:t>Проведение инвентаризации.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Comic Sans MS" panose="030F0702030302020204" pitchFamily="66" charset="0"/>
              </a:rPr>
              <a:t>Поиск путей устранения потерь и производственных расходов.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Comic Sans MS" panose="030F0702030302020204" pitchFamily="66" charset="0"/>
              </a:rPr>
              <a:t>Составление отчетной документации.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3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6246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Кому подходит данная профессия?</a:t>
            </a:r>
          </a:p>
          <a:p>
            <a:pPr indent="354013" algn="just"/>
            <a:r>
              <a:rPr lang="ru-RU" dirty="0" smtClean="0"/>
              <a:t>Профессия бухгалтера подходит людям, которые имеют хорошие математические способности. Для работы в данной сфере крайне важные такие качества, как </a:t>
            </a:r>
            <a:r>
              <a:rPr lang="ru-RU" b="1" i="1" dirty="0" smtClean="0"/>
              <a:t>настойчивость, усидчивость, терпимость, ответственность, аккуратность, честность, способность к самоконтролю. </a:t>
            </a:r>
            <a:r>
              <a:rPr lang="ru-RU" dirty="0" smtClean="0"/>
              <a:t>У человека, который умеет анализировать, синтезировать, обобщать информацию, есть все шансы стать хорошим бухгалтером. Также в данной сфере крайне важна хорошая память.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9632"/>
            <a:ext cx="1963266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8" y="3861048"/>
            <a:ext cx="3240360" cy="247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54" y="3655032"/>
            <a:ext cx="2919214" cy="2432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6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23" y="286591"/>
            <a:ext cx="6138863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8813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0457" y="336870"/>
            <a:ext cx="58326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Экономист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— это специалист в области экономики, эксперт по экономическим вопросам. Экономист — один из самых важных специалистов на предприятии. Работа экономиста заключается в правильной расстановке приоритетов и целей для получения максимальной прибыли с наименьшими потерями.</a:t>
            </a:r>
          </a:p>
          <a:p>
            <a:pPr indent="354013" algn="just"/>
            <a:r>
              <a:rPr lang="ru-RU" sz="2000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 обязанности экономиста входит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проведение экономического анализа работы организации для повышения эффективности ее деятельности.</a:t>
            </a:r>
            <a:endParaRPr lang="ru-RU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indent="354013" algn="just"/>
            <a:r>
              <a:rPr lang="ru-RU" sz="2000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Экономист:</a:t>
            </a:r>
            <a:endParaRPr lang="ru-RU" sz="2000" b="0" i="0" dirty="0" smtClean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планирует и совершенствует деятельность предприятия; 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участвует в определении системы оплаты труда и поощрений для всех категорий работников, рассчитывает потребность организации в кадрах;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планирует затраты, использование ресурсов, расходов и прибыли предприятия; </a:t>
            </a:r>
          </a:p>
          <a:p>
            <a:pPr algn="just">
              <a:buFont typeface="Arial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осуществляет контроль над процессом выполнения финансово-хозяйственной деятельности.</a:t>
            </a:r>
            <a:endParaRPr lang="ru-RU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576">
            <a:off x="319672" y="4766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2" y="2401184"/>
            <a:ext cx="2560381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6" y="4914689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16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59" y="908720"/>
            <a:ext cx="4948691" cy="25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281" y="3140968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 smtClean="0">
                <a:latin typeface="+mj-lt"/>
              </a:rPr>
              <a:t>Данная профессия подходит в первую очередь людям с </a:t>
            </a:r>
            <a:r>
              <a:rPr lang="ru-RU" b="1" i="1" dirty="0" smtClean="0">
                <a:latin typeface="+mj-lt"/>
              </a:rPr>
              <a:t>аналитическим мышлением</a:t>
            </a:r>
            <a:r>
              <a:rPr lang="ru-RU" dirty="0" smtClean="0">
                <a:latin typeface="+mj-lt"/>
              </a:rPr>
              <a:t>, поскольку требует повышенной концентрации внимания, логического мышления и само организованности.</a:t>
            </a:r>
          </a:p>
          <a:p>
            <a:pPr indent="354013" algn="just"/>
            <a:r>
              <a:rPr lang="ru-RU" dirty="0" smtClean="0">
                <a:latin typeface="+mj-lt"/>
              </a:rPr>
              <a:t>Чтобы быть успешным экономистом следует постоянно углублять свои знания.</a:t>
            </a:r>
          </a:p>
          <a:p>
            <a:pPr indent="354013" algn="just"/>
            <a:r>
              <a:rPr lang="ru-RU" dirty="0" smtClean="0">
                <a:latin typeface="+mj-lt"/>
              </a:rPr>
              <a:t>Вместе с тем обладатель данной профессии должен быть достаточно </a:t>
            </a:r>
            <a:r>
              <a:rPr lang="ru-RU" b="1" i="1" dirty="0" smtClean="0">
                <a:latin typeface="+mj-lt"/>
              </a:rPr>
              <a:t>аккуратным, внимательным к цифрам и по хорошему дотошным.</a:t>
            </a:r>
            <a:r>
              <a:rPr lang="ru-RU" dirty="0" smtClean="0">
                <a:latin typeface="+mj-lt"/>
              </a:rPr>
              <a:t> Кроме этого еще требуется и высокая грамотность в формировании данных, умение их анализировать и делать правильные заключения.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711" y="188640"/>
            <a:ext cx="65485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sz="28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800" b="1" dirty="0" smtClean="0">
                <a:latin typeface="Comic Sans MS" panose="030F0702030302020204" pitchFamily="66" charset="0"/>
              </a:rPr>
              <a:t>Кому подходит данная профессия?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8" y="2985052"/>
            <a:ext cx="4276859" cy="35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3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Агроном</a:t>
            </a:r>
          </a:p>
          <a:p>
            <a:pPr algn="just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Агрономом называется специалист по сельскому хозяйству в области     земледелия и растительной селекции. Цель профессиональной деятельности   агронома заключается в том, чтобы разработать комплекс мер по правильному и рациональному использованию почвенных ресурсов, а также в создании        сельскохозяйственных культур, обладающих максимальной устойчивостью к негативным воздействиям окружающей среды и повышенной плодоносностью.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985052"/>
            <a:ext cx="3528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Виды деятельности: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анализ почв, климатических условий;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планирование сельскохозяйственных работ с учетом ряда факторов;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разработка удобряющих, </a:t>
            </a:r>
            <a:r>
              <a:rPr lang="ru-RU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противопаразитических</a:t>
            </a:r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составов и препаратов;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выведение сортов плодовых, травянистых, клубневых, декоративных и других видов культур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95836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958367" cy="285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				</a:t>
            </a:r>
            <a:r>
              <a:rPr lang="ru-RU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Профессиональные навыки:</a:t>
            </a:r>
          </a:p>
          <a:p>
            <a:pPr algn="just"/>
            <a:endParaRPr lang="ru-RU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028950" lvl="6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умение разбираться в видах и особенностях почв;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028950" lvl="6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знание особенностей и этапов развития тех или иных растительных культур;</a:t>
            </a:r>
          </a:p>
          <a:p>
            <a:pPr algn="just"/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</a:p>
          <a:p>
            <a:pPr marL="2778125" indent="363538" algn="just">
              <a:buFont typeface="Wingdings" panose="05000000000000000000" pitchFamily="2" charset="2"/>
              <a:buChar char="v"/>
            </a:pP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знания в области естественных наук: 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химии, физики, биологии(ботаника);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028950" lvl="6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знание видов и принципов работы сельскохозяйственной техники;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028950" lvl="6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владение основами лабораторной деятельности.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4345"/>
            <a:ext cx="74888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Зоотехник</a:t>
            </a: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354013" algn="just"/>
            <a:r>
              <a:rPr lang="ru-RU" dirty="0" smtClean="0">
                <a:latin typeface="Comic Sans MS" panose="030F0702030302020204" pitchFamily="66" charset="0"/>
              </a:rPr>
              <a:t>Профессия зоотехника (</a:t>
            </a:r>
            <a:r>
              <a:rPr lang="ru-RU" dirty="0" err="1" smtClean="0">
                <a:latin typeface="Comic Sans MS" panose="030F0702030302020204" pitchFamily="66" charset="0"/>
              </a:rPr>
              <a:t>зооинженера</a:t>
            </a:r>
            <a:r>
              <a:rPr lang="ru-RU" dirty="0" smtClean="0">
                <a:latin typeface="Comic Sans MS" panose="030F0702030302020204" pitchFamily="66" charset="0"/>
              </a:rPr>
              <a:t>) связана с животноводством и уходом за скотом и птицей. Иногда специалистов называют попросту животноводами.</a:t>
            </a:r>
          </a:p>
          <a:p>
            <a:pPr indent="354013" algn="just"/>
            <a:r>
              <a:rPr lang="ru-RU" dirty="0" smtClean="0">
                <a:latin typeface="Comic Sans MS" panose="030F0702030302020204" pitchFamily="66" charset="0"/>
              </a:rPr>
              <a:t>Зоотехники занимаются обеспечением оптимальных условий содержания и кормления животных, чтобы добиться высокого качества домашнего скота и птицы. На крупных агропредприятиях они отвечают за правильность технологий и соблюдение стандартов и норм.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90555"/>
            <a:ext cx="4553187" cy="302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06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8965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Обязанности зоотехника</a:t>
            </a:r>
            <a:r>
              <a:rPr lang="ru-RU" sz="28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algn="just"/>
            <a:endParaRPr lang="ru-RU" sz="2000" b="0" i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65113" indent="354013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разработка кормовых программ и рецептов;</a:t>
            </a:r>
          </a:p>
          <a:p>
            <a:pPr marL="265113" indent="354013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разработка рекомендаций по кормлению животных (схемы, питательность рационов и т.д.);</a:t>
            </a:r>
          </a:p>
          <a:p>
            <a:pPr marL="265113" indent="354013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выезд на фермы, птицефабрики и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свинокомплексы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для оценки ситуации на месте;</a:t>
            </a:r>
          </a:p>
          <a:p>
            <a:pPr marL="265113" indent="354013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контроль качества продукции;</a:t>
            </a:r>
          </a:p>
          <a:p>
            <a:pPr marL="265113" indent="354013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оптимизация технологического процесса;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17" y="980728"/>
            <a:ext cx="324745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9" y="4282649"/>
            <a:ext cx="3327156" cy="22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4077072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354013" algn="just"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65113" lvl="0" indent="354013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консультирование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специалистов предприятии.</a:t>
            </a:r>
          </a:p>
          <a:p>
            <a:pPr marL="265113" lvl="0" indent="354013" algn="just"/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Также часто в функции зоотехника входят маркетинговые задачи (продвижение продукции на рынке, исследования конкурентов, участие в разработке рекламы).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7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 rot="20934798">
            <a:off x="576327" y="1507334"/>
            <a:ext cx="3240088" cy="4968875"/>
          </a:xfrm>
          <a:prstGeom prst="rect">
            <a:avLst/>
          </a:prstGeom>
          <a:solidFill>
            <a:srgbClr val="C58BF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550">
            <a:off x="483965" y="1206228"/>
            <a:ext cx="387191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620688"/>
            <a:ext cx="48245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Профессия ветеринар</a:t>
            </a:r>
          </a:p>
          <a:p>
            <a:pPr marL="88900" indent="441325" algn="just"/>
            <a:r>
              <a:rPr lang="ru-RU" dirty="0" smtClean="0">
                <a:latin typeface="Comic Sans MS" panose="030F0702030302020204" pitchFamily="66" charset="0"/>
              </a:rPr>
              <a:t>Основная направленность профессии ветеринара — лечение животных, однако вместе с этим в сферу деятельности входит и борьба с </a:t>
            </a:r>
            <a:r>
              <a:rPr lang="ru-RU" dirty="0" err="1" smtClean="0">
                <a:latin typeface="Comic Sans MS" panose="030F0702030302020204" pitchFamily="66" charset="0"/>
              </a:rPr>
              <a:t>антропозоонозами</a:t>
            </a:r>
            <a:r>
              <a:rPr lang="ru-RU" dirty="0" smtClean="0">
                <a:latin typeface="Comic Sans MS" panose="030F0702030302020204" pitchFamily="66" charset="0"/>
              </a:rPr>
              <a:t> — заболеваниями животных, граничащими с человеческими недугами. </a:t>
            </a:r>
          </a:p>
          <a:p>
            <a:pPr marL="88900" indent="441325" algn="just"/>
            <a:r>
              <a:rPr lang="ru-RU" dirty="0" smtClean="0">
                <a:latin typeface="Comic Sans MS" panose="030F0702030302020204" pitchFamily="66" charset="0"/>
              </a:rPr>
              <a:t>В сельском хозяйстве специалист такого профиля предотвращает нарушения в применении различных химических веществ, которые, попадая в пищу животных, могут накапливаться и в конечном итоге стать источником загрязнения продуктов питания. Также непосредственно ветеринар осуществляет санитарный контроль мяса, молока и других животных продуктов.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2" y="188640"/>
            <a:ext cx="2954290" cy="203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0" y="2455879"/>
            <a:ext cx="2962102" cy="17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4322193"/>
            <a:ext cx="2962102" cy="24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61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682999" cy="200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59" y="238963"/>
            <a:ext cx="7848872" cy="300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</a:rPr>
              <a:t>Личные качества</a:t>
            </a:r>
          </a:p>
          <a:p>
            <a:pPr indent="354013" algn="just">
              <a:spcAft>
                <a:spcPts val="1000"/>
              </a:spcAft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Обязательным условием для того, чтобы освоить профессию ветеринара, является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безграничная любовь к животным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Важные качества для этих врачей – это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смелость, быстрая реакция, физическая выносливость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 как эта работа достаточно специфическая, а порой и непредсказуемая, то от врача она требует психической и эмоциональной уравновешенности. Ветеринарам помимо своих прямых профессиональных обязанностей часто приходится уметь слушать владельцев животных и сочувствовать им.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366651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Оперирующим врачам необходимо иметь развитую моторику рук. Для достижения успехов в этой профессии потребуются также хорошая память, высокий интеллект, логическое мышление, наблюдательность и внимательность.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65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682"/>
            <a:ext cx="7632848" cy="55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33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3781"/>
            <a:ext cx="4468813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0" y="1220852"/>
            <a:ext cx="4986337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04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b="1" dirty="0" smtClean="0">
                <a:latin typeface="Comic Sans MS" panose="030F0702030302020204" pitchFamily="66" charset="0"/>
              </a:rPr>
              <a:t>Инженер-механик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— это специалист, который занимается проектированием, конструированием и эксплуатацией механического оборудования, машин, аппаратов в различных сферах производства и народного хозяйства.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568952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265113"/>
            <a:r>
              <a:rPr lang="en-US" b="1" i="0" dirty="0" smtClean="0">
                <a:solidFill>
                  <a:srgbClr val="333333"/>
                </a:solidFill>
                <a:latin typeface="Helvetica Neue"/>
              </a:rPr>
              <a:t>                    </a:t>
            </a:r>
          </a:p>
          <a:p>
            <a:pPr indent="265113"/>
            <a:r>
              <a:rPr lang="en-US" sz="20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        </a:t>
            </a:r>
            <a:r>
              <a:rPr lang="ru-RU" sz="20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Плюсы</a:t>
            </a:r>
          </a:p>
          <a:p>
            <a:pPr indent="265113" algn="just"/>
            <a:r>
              <a:rPr lang="ru-RU" b="0" i="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Профессия инженера-механика</a:t>
            </a:r>
            <a:r>
              <a:rPr lang="en-US" b="0" i="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  </a:t>
            </a:r>
            <a:r>
              <a:rPr lang="ru-RU" b="0" i="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широко востребована в современном высокотехнологичном мире, что связано с активизацией производственных предприятий во всех отраслях народного хозяйства. К преимуществам профессии можно отнести множество вариантов специализации и областей применения</a:t>
            </a:r>
            <a:r>
              <a:rPr lang="ru-RU" sz="1600" b="0" i="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b="1" i="0" dirty="0" smtClean="0">
                <a:solidFill>
                  <a:srgbClr val="333333"/>
                </a:solidFill>
                <a:latin typeface="Helvetica Neue"/>
              </a:rPr>
              <a:t>         </a:t>
            </a:r>
          </a:p>
          <a:p>
            <a:endParaRPr lang="en-US" b="1" dirty="0">
              <a:solidFill>
                <a:srgbClr val="333333"/>
              </a:solidFill>
              <a:latin typeface="Helvetica Neue"/>
            </a:endParaRPr>
          </a:p>
          <a:p>
            <a:r>
              <a:rPr lang="en-US" b="1" i="0" dirty="0" smtClean="0">
                <a:solidFill>
                  <a:srgbClr val="333333"/>
                </a:solidFill>
                <a:latin typeface="Helvetica Neue"/>
              </a:rPr>
              <a:t>               </a:t>
            </a:r>
          </a:p>
          <a:p>
            <a:endParaRPr lang="en-US" b="1" dirty="0">
              <a:solidFill>
                <a:srgbClr val="333333"/>
              </a:solidFill>
              <a:latin typeface="Helvetica Neue"/>
            </a:endParaRPr>
          </a:p>
          <a:p>
            <a:r>
              <a:rPr lang="en-US" sz="2000" b="1" i="0" dirty="0" smtClean="0">
                <a:solidFill>
                  <a:srgbClr val="333333"/>
                </a:solidFill>
                <a:latin typeface="Helvetica Neue"/>
              </a:rPr>
              <a:t>                         </a:t>
            </a:r>
            <a:r>
              <a:rPr lang="ru-RU" sz="2000" b="1" i="0" dirty="0" smtClean="0">
                <a:solidFill>
                  <a:srgbClr val="333333"/>
                </a:solidFill>
                <a:latin typeface="Helvetica Neue"/>
              </a:rPr>
              <a:t>Минусы</a:t>
            </a:r>
            <a:endParaRPr lang="ru-RU" sz="2000" b="0" i="0" dirty="0" smtClean="0">
              <a:solidFill>
                <a:srgbClr val="333333"/>
              </a:solidFill>
              <a:latin typeface="Helvetica Neue"/>
            </a:endParaRPr>
          </a:p>
          <a:p>
            <a:pPr marL="176213" indent="177800" algn="just"/>
            <a:r>
              <a:rPr lang="ru-RU" i="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Работа инженера-механика предполагает риск травматизма: в условиях производственных цехов можно получить ушибы или переломы. Негативно влияют на организм человека шумы и вибрация, исходящие от работающих механизмов.</a:t>
            </a:r>
            <a:endParaRPr lang="ru-RU" i="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60032" y="1821017"/>
            <a:ext cx="1152128" cy="527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63888" y="1821017"/>
            <a:ext cx="1296144" cy="527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4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</TotalTime>
  <Words>804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poboka</dc:creator>
  <cp:lastModifiedBy>poboka</cp:lastModifiedBy>
  <cp:revision>22</cp:revision>
  <dcterms:created xsi:type="dcterms:W3CDTF">2016-11-09T06:48:05Z</dcterms:created>
  <dcterms:modified xsi:type="dcterms:W3CDTF">2016-11-09T10:59:51Z</dcterms:modified>
</cp:coreProperties>
</file>